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  <p:sldMasterId id="2147483650" r:id="rId5"/>
  </p:sldMasterIdLst>
  <p:notesMasterIdLst>
    <p:notesMasterId r:id="rId6"/>
  </p:notesMasterIdLst>
  <p:sldIdLst>
    <p:sldId id="256" r:id="rId7"/>
    <p:sldId id="257" r:id="rId8"/>
    <p:sldId id="258" r:id="rId9"/>
  </p:sldIdLst>
  <p:sldSz cy="6858000" cx="9144000"/>
  <p:notesSz cx="6813550" cy="9945675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10" roundtripDataSignature="AMtx7mjl1UbXrly7+5nlzlZ95VyDpaTxt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customschemas.google.com/relationships/presentationmetadata" Target="metadata"/><Relationship Id="rId9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52750" cy="496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59212" y="0"/>
            <a:ext cx="2952750" cy="496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920750" y="746125"/>
            <a:ext cx="4972050" cy="372903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1037" y="4724400"/>
            <a:ext cx="5451475" cy="4475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447212"/>
            <a:ext cx="2952750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59212" y="9447212"/>
            <a:ext cx="2952750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:notes"/>
          <p:cNvSpPr txBox="1"/>
          <p:nvPr>
            <p:ph idx="1" type="body"/>
          </p:nvPr>
        </p:nvSpPr>
        <p:spPr>
          <a:xfrm>
            <a:off x="681037" y="4724400"/>
            <a:ext cx="5451475" cy="4475162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1:notes"/>
          <p:cNvSpPr/>
          <p:nvPr>
            <p:ph idx="2" type="sldImg"/>
          </p:nvPr>
        </p:nvSpPr>
        <p:spPr>
          <a:xfrm>
            <a:off x="920750" y="746125"/>
            <a:ext cx="4972050" cy="372903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/>
          <p:nvPr>
            <p:ph idx="1" type="body"/>
          </p:nvPr>
        </p:nvSpPr>
        <p:spPr>
          <a:xfrm>
            <a:off x="681037" y="4724400"/>
            <a:ext cx="5451475" cy="4475162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2:notes"/>
          <p:cNvSpPr/>
          <p:nvPr>
            <p:ph idx="2" type="sldImg"/>
          </p:nvPr>
        </p:nvSpPr>
        <p:spPr>
          <a:xfrm>
            <a:off x="920750" y="746125"/>
            <a:ext cx="4972050" cy="372903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2:notes"/>
          <p:cNvSpPr txBox="1"/>
          <p:nvPr>
            <p:ph idx="1" type="body"/>
          </p:nvPr>
        </p:nvSpPr>
        <p:spPr>
          <a:xfrm>
            <a:off x="681037" y="4724400"/>
            <a:ext cx="5451475" cy="4475162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2:notes"/>
          <p:cNvSpPr/>
          <p:nvPr>
            <p:ph idx="2" type="sldImg"/>
          </p:nvPr>
        </p:nvSpPr>
        <p:spPr>
          <a:xfrm>
            <a:off x="920750" y="746125"/>
            <a:ext cx="4972050" cy="372903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foli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4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4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480"/>
              </a:spcBef>
              <a:spcAft>
                <a:spcPts val="0"/>
              </a:spcAft>
              <a:buSzPts val="2400"/>
              <a:buFont typeface="Arial"/>
              <a:buNone/>
              <a:defRPr/>
            </a:lvl1pPr>
            <a:lvl2pPr lvl="1" algn="l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lvl="2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lvl="3" algn="l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lvl="4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5pPr>
            <a:lvl6pPr lvl="5" algn="l"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6pPr>
            <a:lvl7pPr lvl="6" algn="l"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7pPr>
            <a:lvl8pPr lvl="7" algn="l"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8pPr>
            <a:lvl9pPr lvl="8" algn="l"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8" name="Google Shape;18;p14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bschnittsüberschrift" type="secHead">
  <p:cSld name="SECTION_HEADER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None/>
              <a:defRPr sz="20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000066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000066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000066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000066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80" name="Google Shape;80;p24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2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Inhalt" type="obj">
  <p:cSld name="OBJEC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6"/>
          <p:cNvSpPr txBox="1"/>
          <p:nvPr>
            <p:ph type="title"/>
          </p:nvPr>
        </p:nvSpPr>
        <p:spPr>
          <a:xfrm>
            <a:off x="468312" y="260350"/>
            <a:ext cx="7067550" cy="10731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6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–"/>
              <a:defRPr sz="1800"/>
            </a:lvl2pPr>
            <a:lvl3pPr indent="-330200" lvl="2" marL="13716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3pPr>
            <a:lvl4pPr indent="-317500" lvl="3" marL="1828800" algn="l"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–"/>
              <a:defRPr sz="14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2" name="Google Shape;32;p16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6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6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kaler Titel und Text" type="vertTitleAndTx">
  <p:cSld name="VERTICAL_TITLE_AND_VERTICAL_TEX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7"/>
          <p:cNvSpPr txBox="1"/>
          <p:nvPr>
            <p:ph type="title"/>
          </p:nvPr>
        </p:nvSpPr>
        <p:spPr>
          <a:xfrm rot="5400000">
            <a:off x="4725194" y="2164557"/>
            <a:ext cx="5865813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7"/>
          <p:cNvSpPr txBox="1"/>
          <p:nvPr>
            <p:ph idx="1" type="body"/>
          </p:nvPr>
        </p:nvSpPr>
        <p:spPr>
          <a:xfrm rot="5400000">
            <a:off x="534194" y="183356"/>
            <a:ext cx="5865813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8" name="Google Shape;38;p17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7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7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vertikaler Text" type="vertTx">
  <p:cSld name="VERTICAL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8"/>
          <p:cNvSpPr txBox="1"/>
          <p:nvPr>
            <p:ph type="title"/>
          </p:nvPr>
        </p:nvSpPr>
        <p:spPr>
          <a:xfrm>
            <a:off x="468312" y="260350"/>
            <a:ext cx="7067550" cy="10731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8"/>
          <p:cNvSpPr txBox="1"/>
          <p:nvPr>
            <p:ph idx="1" type="body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44" name="Google Shape;44;p18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8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8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ld mit Überschrift" type="picTx">
  <p:cSld name="PICTURE_WITH_CAPTIO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9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9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0" name="Google Shape;50;p19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rgbClr val="000066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rgbClr val="000066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rgbClr val="000066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rgbClr val="000066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51" name="Google Shape;51;p19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9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9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halt mit Überschrift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0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SzPts val="3200"/>
              <a:buFont typeface="Arial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rgbClr val="000066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57" name="Google Shape;57;p2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rgbClr val="000066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rgbClr val="000066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rgbClr val="000066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rgbClr val="000066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58" name="Google Shape;58;p20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0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0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er" type="blank">
  <p:cSld name="BLANK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r Titel" type="titleOnly">
  <p:cSld name="TITLE_ONLY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2"/>
          <p:cNvSpPr txBox="1"/>
          <p:nvPr>
            <p:ph type="title"/>
          </p:nvPr>
        </p:nvSpPr>
        <p:spPr>
          <a:xfrm>
            <a:off x="468312" y="260350"/>
            <a:ext cx="7067550" cy="10731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2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2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wei Inhalte" type="twoObj">
  <p:cSld name="TWO_OBJECTS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3"/>
          <p:cNvSpPr txBox="1"/>
          <p:nvPr>
            <p:ph type="title"/>
          </p:nvPr>
        </p:nvSpPr>
        <p:spPr>
          <a:xfrm>
            <a:off x="468312" y="260350"/>
            <a:ext cx="7067550" cy="10731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3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73" name="Google Shape;73;p23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74" name="Google Shape;74;p2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2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/>
          <p:nvPr>
            <p:ph type="title"/>
          </p:nvPr>
        </p:nvSpPr>
        <p:spPr>
          <a:xfrm>
            <a:off x="468312" y="260350"/>
            <a:ext cx="7067550" cy="10731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37AAE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37AAE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37AAE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37AAE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37AAE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3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37AAE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rgbClr val="37AAE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rgbClr val="37AAE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37AAE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spcBef>
                <a:spcPts val="280"/>
              </a:spcBef>
              <a:spcAft>
                <a:spcPts val="0"/>
              </a:spcAft>
              <a:buClr>
                <a:srgbClr val="37AAE1"/>
              </a:buClr>
              <a:buSzPts val="1400"/>
              <a:buFont typeface="Arial"/>
              <a:buChar char="»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spcBef>
                <a:spcPts val="280"/>
              </a:spcBef>
              <a:spcAft>
                <a:spcPts val="0"/>
              </a:spcAft>
              <a:buClr>
                <a:srgbClr val="000066"/>
              </a:buClr>
              <a:buSzPts val="1400"/>
              <a:buFont typeface="Arial"/>
              <a:buChar char="»"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000066"/>
              </a:buClr>
              <a:buSzPts val="1400"/>
              <a:buFont typeface="Arial"/>
              <a:buChar char="»"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spcBef>
                <a:spcPts val="280"/>
              </a:spcBef>
              <a:spcAft>
                <a:spcPts val="0"/>
              </a:spcAft>
              <a:buClr>
                <a:srgbClr val="000066"/>
              </a:buClr>
              <a:buSzPts val="1400"/>
              <a:buFont typeface="Arial"/>
              <a:buChar char="»"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000066"/>
              </a:buClr>
              <a:buSzPts val="1400"/>
              <a:buFont typeface="Arial"/>
              <a:buChar char="»"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5"/>
          <p:cNvSpPr txBox="1"/>
          <p:nvPr>
            <p:ph type="title"/>
          </p:nvPr>
        </p:nvSpPr>
        <p:spPr>
          <a:xfrm>
            <a:off x="468312" y="260350"/>
            <a:ext cx="7067550" cy="10731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37AAE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37AAE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37AAE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37AAE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37AAE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Google Shape;23;p15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37AAE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rgbClr val="37AAE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rgbClr val="37AAE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37AAE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spcBef>
                <a:spcPts val="280"/>
              </a:spcBef>
              <a:spcAft>
                <a:spcPts val="0"/>
              </a:spcAft>
              <a:buClr>
                <a:srgbClr val="37AAE1"/>
              </a:buClr>
              <a:buSzPts val="1400"/>
              <a:buFont typeface="Arial"/>
              <a:buChar char="»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spcBef>
                <a:spcPts val="280"/>
              </a:spcBef>
              <a:spcAft>
                <a:spcPts val="0"/>
              </a:spcAft>
              <a:buClr>
                <a:srgbClr val="000066"/>
              </a:buClr>
              <a:buSzPts val="1400"/>
              <a:buFont typeface="Arial"/>
              <a:buChar char="»"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000066"/>
              </a:buClr>
              <a:buSzPts val="1400"/>
              <a:buFont typeface="Arial"/>
              <a:buChar char="»"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spcBef>
                <a:spcPts val="280"/>
              </a:spcBef>
              <a:spcAft>
                <a:spcPts val="0"/>
              </a:spcAft>
              <a:buClr>
                <a:srgbClr val="000066"/>
              </a:buClr>
              <a:buSzPts val="1400"/>
              <a:buFont typeface="Arial"/>
              <a:buChar char="»"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000066"/>
              </a:buClr>
              <a:buSzPts val="1400"/>
              <a:buFont typeface="Arial"/>
              <a:buChar char="»"/>
              <a:defRPr b="0" i="0" sz="1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15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1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Google Shape;26;p15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  <p:pic>
        <p:nvPicPr>
          <p:cNvPr id="27" name="Google Shape;27;p1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7620000" y="261937"/>
            <a:ext cx="1079500" cy="10795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8" name="Google Shape;28;p15"/>
          <p:cNvCxnSpPr/>
          <p:nvPr/>
        </p:nvCxnSpPr>
        <p:spPr>
          <a:xfrm>
            <a:off x="468312" y="1341437"/>
            <a:ext cx="7067550" cy="0"/>
          </a:xfrm>
          <a:prstGeom prst="straightConnector1">
            <a:avLst/>
          </a:prstGeom>
          <a:noFill/>
          <a:ln cap="flat" cmpd="sng" w="25400">
            <a:solidFill>
              <a:srgbClr val="37AAE1"/>
            </a:solidFill>
            <a:prstDash val="solid"/>
            <a:miter lim="800000"/>
            <a:headEnd len="med" w="med" type="none"/>
            <a:tailEnd len="med" w="med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"/>
          <p:cNvSpPr txBox="1"/>
          <p:nvPr>
            <p:ph type="ctrTitle"/>
          </p:nvPr>
        </p:nvSpPr>
        <p:spPr>
          <a:xfrm>
            <a:off x="0" y="4149725"/>
            <a:ext cx="9144000" cy="2306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7AAE1"/>
              </a:buClr>
              <a:buSzPts val="3600"/>
              <a:buFont typeface="Arial"/>
              <a:buNone/>
            </a:pPr>
            <a:br>
              <a:rPr b="1" i="0" lang="en-US" sz="3600" u="none">
                <a:solidFill>
                  <a:srgbClr val="37AAE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400" u="none">
                <a:solidFill>
                  <a:srgbClr val="37AAE1"/>
                </a:solidFill>
                <a:latin typeface="Arial"/>
                <a:ea typeface="Arial"/>
                <a:cs typeface="Arial"/>
                <a:sym typeface="Arial"/>
              </a:rPr>
              <a:t>Pfadfindergruppe St. Martin Altenstadt-Levis</a:t>
            </a:r>
            <a:br>
              <a:rPr b="1" i="0" lang="en-US" sz="2400" u="none">
                <a:solidFill>
                  <a:srgbClr val="37AAE1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pic>
        <p:nvPicPr>
          <p:cNvPr id="88" name="Google Shape;88;p1"/>
          <p:cNvPicPr preferRelativeResize="0"/>
          <p:nvPr/>
        </p:nvPicPr>
        <p:blipFill rotWithShape="1">
          <a:blip r:embed="rId3">
            <a:alphaModFix/>
          </a:blip>
          <a:srcRect b="-5991" l="-4454" r="-4465" t="-5991"/>
          <a:stretch/>
        </p:blipFill>
        <p:spPr>
          <a:xfrm>
            <a:off x="3342975" y="815800"/>
            <a:ext cx="2458050" cy="2527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 txBox="1"/>
          <p:nvPr>
            <p:ph type="title"/>
          </p:nvPr>
        </p:nvSpPr>
        <p:spPr>
          <a:xfrm>
            <a:off x="468312" y="260350"/>
            <a:ext cx="7067550" cy="10731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7AAE1"/>
              </a:buClr>
              <a:buSzPts val="3200"/>
              <a:buFont typeface="Arial"/>
              <a:buNone/>
            </a:pPr>
            <a:r>
              <a:rPr lang="en-US"/>
              <a:t>Titel</a:t>
            </a:r>
            <a:endParaRPr/>
          </a:p>
        </p:txBody>
      </p:sp>
      <p:sp>
        <p:nvSpPr>
          <p:cNvPr id="94" name="Google Shape;94;p2"/>
          <p:cNvSpPr txBox="1"/>
          <p:nvPr>
            <p:ph idx="1" type="body"/>
          </p:nvPr>
        </p:nvSpPr>
        <p:spPr>
          <a:xfrm>
            <a:off x="457200" y="1600200"/>
            <a:ext cx="8229600" cy="3889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7AAE1"/>
              </a:buClr>
              <a:buSzPts val="1800"/>
              <a:buFont typeface="Arial"/>
              <a:buChar char="•"/>
            </a:pPr>
            <a:r>
              <a:rPr lang="en-US"/>
              <a:t>Text</a:t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2"/>
          <p:cNvSpPr txBox="1"/>
          <p:nvPr>
            <p:ph type="ctrTitle"/>
          </p:nvPr>
        </p:nvSpPr>
        <p:spPr>
          <a:xfrm>
            <a:off x="0" y="4149725"/>
            <a:ext cx="9144000" cy="2306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7AAE1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rgbClr val="37AAE1"/>
                </a:solidFill>
                <a:latin typeface="Arial"/>
                <a:ea typeface="Arial"/>
                <a:cs typeface="Arial"/>
                <a:sym typeface="Arial"/>
              </a:rPr>
              <a:t>Danke</a:t>
            </a:r>
            <a:endParaRPr/>
          </a:p>
        </p:txBody>
      </p:sp>
      <p:pic>
        <p:nvPicPr>
          <p:cNvPr id="100" name="Google Shape;100;p12"/>
          <p:cNvPicPr preferRelativeResize="0"/>
          <p:nvPr/>
        </p:nvPicPr>
        <p:blipFill rotWithShape="1">
          <a:blip r:embed="rId3">
            <a:alphaModFix/>
          </a:blip>
          <a:srcRect b="-5991" l="-4454" r="-4465" t="-5991"/>
          <a:stretch/>
        </p:blipFill>
        <p:spPr>
          <a:xfrm>
            <a:off x="3342975" y="815800"/>
            <a:ext cx="2458050" cy="2527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1_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2008-04-10T16:35:48Z</dcterms:created>
  <dc:creator>Susi</dc:creator>
</cp:coreProperties>
</file>